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860" r:id="rId3"/>
    <p:sldId id="861" r:id="rId4"/>
    <p:sldId id="862" r:id="rId5"/>
    <p:sldId id="863" r:id="rId6"/>
    <p:sldId id="866" r:id="rId7"/>
    <p:sldId id="86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</a:t>
            </a:r>
            <a:r>
              <a:rPr lang="en-US" altLang="zh-CN" sz="4800" b="0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414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是一篇介绍中国探月工程的文章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上海天文台工作的叶叔华向年轻人表达了期许。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605" y="1591729"/>
            <a:ext cx="10667203" cy="1145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65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54353"/>
            <a:ext cx="11485848" cy="263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考查动词时态。句意为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叶叔华教授在上海天文台已经工作了近半个世纪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nearly half a century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此处要用</a:t>
            </a:r>
            <a:r>
              <a:rPr lang="zh-CN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现在完成时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worked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   </a:t>
            </a:r>
            <a:r>
              <a:rPr lang="zh-CN" altLang="zh-CN" sz="22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完成时的基本结构为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have/has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过去分词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常和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时间段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过去的时间点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时间段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ago,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一般过去时态的从句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等结构的时间状语连用。</a:t>
            </a:r>
            <a:endParaRPr lang="zh-CN" altLang="zh-CN" sz="22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97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Flying to the moon has been a Chinese dream for thousands of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Professor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Shuhua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one of the key scientists,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Shanghai Astronomical Observatory for nearly half a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her, China’s lunar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月球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project is exciting news for the country’s space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industry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astronomers, the moon is an ideal place </a:t>
            </a: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Ye said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75870" y="1902335"/>
            <a:ext cx="157126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has</a:t>
            </a:r>
            <a:r>
              <a:rPr lang="en-US" altLang="zh-CN" sz="2200" dirty="0">
                <a:ea typeface="楷体" panose="02010609060101010101" pitchFamily="49" charset="-122"/>
              </a:rPr>
              <a:t> </a:t>
            </a:r>
            <a:r>
              <a:rPr lang="en-US" altLang="zh-CN" sz="2200" dirty="0"/>
              <a:t>worked</a:t>
            </a:r>
            <a:endParaRPr lang="zh-CN" altLang="en-US" sz="2200" dirty="0"/>
          </a:p>
        </p:txBody>
      </p:sp>
      <p:pic>
        <p:nvPicPr>
          <p:cNvPr id="7" name="箭头右.eps" descr="id:21474894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75126" y="4509120"/>
            <a:ext cx="504056" cy="396617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5994647"/>
            <a:ext cx="11485848" cy="5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考查动词不定式。此处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ideal place to go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一个理想的去处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go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471470" y="2896951"/>
            <a:ext cx="79861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to go</a:t>
            </a:r>
            <a:endParaRPr lang="zh-CN" altLang="en-US" sz="2300" dirty="0"/>
          </a:p>
        </p:txBody>
      </p:sp>
    </p:spTree>
    <p:extLst>
      <p:ext uri="{BB962C8B-B14F-4D97-AF65-F5344CB8AC3E}">
        <p14:creationId xmlns:p14="http://schemas.microsoft.com/office/powerpoint/2010/main" val="246204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71890" y="517643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takes...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＋时间＋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sth”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是固定句式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是形式主语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真正的主语是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land astronauts there”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登月这件事。故填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71890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考查动词时态。句意为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嫦娥是一个神仙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喝下了仙药后就飞到了月亮上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此句为一般过去时。故填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8762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ancient story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一个古代故事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为泛指；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是发音以元音音素开头的单词。故填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 of flying to the moon has deep roots in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ancient story,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Chang’e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fairy who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special drink that gave her the ability to fly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 has already come true for the US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astronauts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take China at least ten years to land astronauts there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6654" y="1387423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an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7823398" y="1387422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took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3070870" y="2487749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it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89226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3" grpId="0"/>
      <p:bldP spid="4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1890" y="4365339"/>
            <a:ext cx="11485848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考查数词。</a:t>
            </a:r>
            <a:r>
              <a:rPr lang="en-US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millions of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数百万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millions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3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hundred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thousand,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million,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billion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等数词在使用时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若表达准确的数字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需要在前面加上具体的数字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且不需加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s,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2000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可表达为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若表达非准确的数字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需要在其后加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of,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成百上千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可表达为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hundreds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10572"/>
            <a:ext cx="11485848" cy="11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考查副词。句意为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该项目提高了公众对太空计划的理解和人们对月球的了解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特别是年轻人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55607"/>
            <a:ext cx="11485848" cy="267970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project has developed public understanding of the space program and people’s knowledge of the moon—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 the young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visitor said, “The moon is a satellite of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million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pits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凹陷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its surface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Another visitor said, “The moon is beautiful, and it’s close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want to land on it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78981" y="1240924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especially</a:t>
            </a:r>
            <a:endParaRPr lang="zh-CN" altLang="en-US" sz="2300" dirty="0"/>
          </a:p>
        </p:txBody>
      </p:sp>
      <p:sp>
        <p:nvSpPr>
          <p:cNvPr id="7" name="矩形 6"/>
          <p:cNvSpPr/>
          <p:nvPr/>
        </p:nvSpPr>
        <p:spPr>
          <a:xfrm>
            <a:off x="6580600" y="1819626"/>
            <a:ext cx="1226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millions</a:t>
            </a:r>
            <a:endParaRPr lang="zh-CN" altLang="en-US" sz="2300" dirty="0"/>
          </a:p>
        </p:txBody>
      </p:sp>
      <p:pic>
        <p:nvPicPr>
          <p:cNvPr id="9" name="箭头右.eps" descr="id:21474894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10" y="4959521"/>
            <a:ext cx="442595" cy="348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59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2559" y="49409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考查疑问词。句意为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那就是为什么人们想要登月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2055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考查介词。词组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close to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靠近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月球非常美丽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还靠近地球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5590"/>
            <a:ext cx="11485848" cy="279223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project has developed public understanding of the space program and people’s knowledge of the moon—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 the young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visitor said, “The moon is a satellite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million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pits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凹陷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its surface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Another visitor said, “The moon is beautiful, and it’s close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want to land on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26654" y="3458656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4664377" y="3396214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why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9247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6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但对叶叔华这样的科学家而言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登月工程只是开始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beginning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beginning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271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Naturally, the children enjoy learning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scientists like Ye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Shuhua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lunar project is only the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“Landing on the moon will be a project for today’s young people,” Ye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45715" y="2507090"/>
            <a:ext cx="1484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beginning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71711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592</Words>
  <Application>Microsoft Office PowerPoint</Application>
  <PresentationFormat>自定义</PresentationFormat>
  <Paragraphs>33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454</cp:revision>
  <dcterms:created xsi:type="dcterms:W3CDTF">2020-11-06T05:24:00Z</dcterms:created>
  <dcterms:modified xsi:type="dcterms:W3CDTF">2025-09-17T17:46:44Z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